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2" r:id="rId7"/>
    <p:sldId id="260" r:id="rId8"/>
  </p:sldIdLst>
  <p:sldSz cx="6858000" cy="9144000" type="letter"/>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A2B753-658D-4AB4-8B84-6420BC18BDD8}" v="4" dt="2019-01-14T20:53:17.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84988" autoAdjust="0"/>
  </p:normalViewPr>
  <p:slideViewPr>
    <p:cSldViewPr>
      <p:cViewPr>
        <p:scale>
          <a:sx n="154" d="100"/>
          <a:sy n="154" d="100"/>
        </p:scale>
        <p:origin x="126" y="-330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4F47DD-F8ED-42E4-96E1-85B367BADD72}"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9634F-EE5F-4B8F-9242-65ACE25FCE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F47DD-F8ED-42E4-96E1-85B367BADD72}"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9634F-EE5F-4B8F-9242-65ACE25FCE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F47DD-F8ED-42E4-96E1-85B367BADD72}"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9634F-EE5F-4B8F-9242-65ACE25FCE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F47DD-F8ED-42E4-96E1-85B367BADD72}"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9634F-EE5F-4B8F-9242-65ACE25FCE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4F47DD-F8ED-42E4-96E1-85B367BADD72}"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9634F-EE5F-4B8F-9242-65ACE25FCE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4F47DD-F8ED-42E4-96E1-85B367BADD72}"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9634F-EE5F-4B8F-9242-65ACE25FCE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4F47DD-F8ED-42E4-96E1-85B367BADD72}" type="datetimeFigureOut">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9634F-EE5F-4B8F-9242-65ACE25FCE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4F47DD-F8ED-42E4-96E1-85B367BADD72}"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9634F-EE5F-4B8F-9242-65ACE25FCE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F47DD-F8ED-42E4-96E1-85B367BADD72}" type="datetimeFigureOut">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9634F-EE5F-4B8F-9242-65ACE25FCE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4F47DD-F8ED-42E4-96E1-85B367BADD72}"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9634F-EE5F-4B8F-9242-65ACE25FCE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4F47DD-F8ED-42E4-96E1-85B367BADD72}"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9634F-EE5F-4B8F-9242-65ACE25FCE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64F47DD-F8ED-42E4-96E1-85B367BADD72}" type="datetimeFigureOut">
              <a:rPr lang="en-US" smtClean="0"/>
              <a:t>4/8/2019</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FA9634F-EE5F-4B8F-9242-65ACE25FCE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s://mapright.com/ranching/maps/5ace46d697c18790930a0f213c8fe647/share"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55940"/>
            <a:ext cx="6857999" cy="5143499"/>
          </a:xfrm>
          <a:prstGeom prst="rect">
            <a:avLst/>
          </a:prstGeom>
        </p:spPr>
      </p:pic>
      <p:sp>
        <p:nvSpPr>
          <p:cNvPr id="4" name="Rectangle 3"/>
          <p:cNvSpPr/>
          <p:nvPr/>
        </p:nvSpPr>
        <p:spPr>
          <a:xfrm>
            <a:off x="0" y="0"/>
            <a:ext cx="6858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849" y="-131263"/>
            <a:ext cx="5829300" cy="1960033"/>
          </a:xfrm>
        </p:spPr>
        <p:txBody>
          <a:bodyPr>
            <a:normAutofit/>
          </a:bodyPr>
          <a:lstStyle/>
          <a:p>
            <a:r>
              <a:rPr lang="en-US" sz="3200" dirty="0"/>
              <a:t> </a:t>
            </a:r>
            <a:r>
              <a:rPr lang="en-US" sz="3600" dirty="0">
                <a:solidFill>
                  <a:schemeClr val="bg1"/>
                </a:solidFill>
              </a:rPr>
              <a:t>Great Homesite on 4+/- Acres</a:t>
            </a:r>
            <a:br>
              <a:rPr lang="en-US" sz="3600" dirty="0">
                <a:solidFill>
                  <a:schemeClr val="bg1"/>
                </a:solidFill>
              </a:rPr>
            </a:br>
            <a:r>
              <a:rPr lang="en-US" sz="3600" dirty="0">
                <a:solidFill>
                  <a:schemeClr val="bg1"/>
                </a:solidFill>
              </a:rPr>
              <a:t>Madison</a:t>
            </a:r>
            <a:r>
              <a:rPr lang="en-US" sz="3200" dirty="0"/>
              <a:t> </a:t>
            </a:r>
            <a:r>
              <a:rPr lang="en-US" sz="3600" dirty="0">
                <a:solidFill>
                  <a:schemeClr val="bg1"/>
                </a:solidFill>
              </a:rPr>
              <a:t>County, MS</a:t>
            </a:r>
          </a:p>
        </p:txBody>
      </p:sp>
      <p:pic>
        <p:nvPicPr>
          <p:cNvPr id="1026" name="Picture 2" descr="Front with Lakeview cropp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299000" y="105760838"/>
            <a:ext cx="7772400" cy="4411662"/>
          </a:xfrm>
          <a:prstGeom prst="rect">
            <a:avLst/>
          </a:prstGeom>
          <a:noFill/>
          <a:ln w="25400" algn="ctr">
            <a:noFill/>
            <a:miter lim="800000"/>
            <a:headEnd/>
            <a:tailEnd/>
          </a:ln>
          <a:effectLst/>
        </p:spPr>
      </p:pic>
      <p:sp>
        <p:nvSpPr>
          <p:cNvPr id="9" name="TextBox 8"/>
          <p:cNvSpPr txBox="1"/>
          <p:nvPr/>
        </p:nvSpPr>
        <p:spPr>
          <a:xfrm>
            <a:off x="2324099" y="4745175"/>
            <a:ext cx="2209800" cy="707886"/>
          </a:xfrm>
          <a:prstGeom prst="rect">
            <a:avLst/>
          </a:prstGeom>
          <a:noFill/>
        </p:spPr>
        <p:txBody>
          <a:bodyPr wrap="square" rtlCol="0">
            <a:spAutoFit/>
          </a:bodyPr>
          <a:lstStyle/>
          <a:p>
            <a:r>
              <a:rPr lang="en-US" sz="4000" dirty="0"/>
              <a:t>$85,000</a:t>
            </a:r>
          </a:p>
        </p:txBody>
      </p:sp>
      <p:sp>
        <p:nvSpPr>
          <p:cNvPr id="1027" name="Rectangle 3"/>
          <p:cNvSpPr>
            <a:spLocks noChangeArrowheads="1"/>
          </p:cNvSpPr>
          <p:nvPr/>
        </p:nvSpPr>
        <p:spPr bwMode="auto">
          <a:xfrm>
            <a:off x="457200" y="6664044"/>
            <a:ext cx="6858000" cy="5847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Symbol" pitchFamily="18" charset="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000" dirty="0">
              <a:solidFill>
                <a:srgbClr val="000000"/>
              </a:solidFill>
              <a:latin typeface="Symbol" pitchFamily="18" charset="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 name="TextBox 12"/>
          <p:cNvSpPr txBox="1"/>
          <p:nvPr/>
        </p:nvSpPr>
        <p:spPr>
          <a:xfrm>
            <a:off x="-1" y="5290691"/>
            <a:ext cx="6858000" cy="1384995"/>
          </a:xfrm>
          <a:prstGeom prst="rect">
            <a:avLst/>
          </a:prstGeom>
          <a:noFill/>
        </p:spPr>
        <p:txBody>
          <a:bodyPr wrap="square" rtlCol="0">
            <a:spAutoFit/>
          </a:bodyPr>
          <a:lstStyle/>
          <a:p>
            <a:r>
              <a:rPr lang="en-US" sz="1400" dirty="0"/>
              <a:t>Looking to get out of a subdivision and build your dream home? Check out this rolling 4 +/- acre tract in Madison County off Hwy 463! The property features nearly 500 feet of road frontage on Hwy 463 and has several good homesites to build on with a mix of pine and hardwoods. Your new home would be located less than a mile from the town of Livingston and great restaurants! This property is located in the Germantown school zone of Madison County. It is in 16 section land. Call Barry Holt for your private showing!</a:t>
            </a:r>
          </a:p>
        </p:txBody>
      </p:sp>
      <p:sp>
        <p:nvSpPr>
          <p:cNvPr id="3" name="TextBox 2"/>
          <p:cNvSpPr txBox="1"/>
          <p:nvPr/>
        </p:nvSpPr>
        <p:spPr>
          <a:xfrm>
            <a:off x="62341" y="4787559"/>
            <a:ext cx="2310248" cy="200055"/>
          </a:xfrm>
          <a:prstGeom prst="rect">
            <a:avLst/>
          </a:prstGeom>
          <a:noFill/>
        </p:spPr>
        <p:txBody>
          <a:bodyPr wrap="none" rtlCol="0">
            <a:spAutoFit/>
          </a:bodyPr>
          <a:lstStyle/>
          <a:p>
            <a:r>
              <a:rPr lang="en-US" sz="700" dirty="0"/>
              <a:t>Information is believed to be accurate but not guaranteed</a:t>
            </a:r>
          </a:p>
        </p:txBody>
      </p:sp>
      <p:sp>
        <p:nvSpPr>
          <p:cNvPr id="11" name="TextBox 10"/>
          <p:cNvSpPr txBox="1"/>
          <p:nvPr/>
        </p:nvSpPr>
        <p:spPr>
          <a:xfrm>
            <a:off x="1600200" y="6661781"/>
            <a:ext cx="3962400" cy="461665"/>
          </a:xfrm>
          <a:prstGeom prst="rect">
            <a:avLst/>
          </a:prstGeom>
          <a:noFill/>
        </p:spPr>
        <p:txBody>
          <a:bodyPr wrap="square" rtlCol="0">
            <a:spAutoFit/>
          </a:bodyPr>
          <a:lstStyle/>
          <a:p>
            <a:r>
              <a:rPr lang="en-US" sz="1200" b="1" dirty="0"/>
              <a:t>Directions: </a:t>
            </a:r>
            <a:r>
              <a:rPr lang="en-US" sz="1200" dirty="0"/>
              <a:t>From I-55 take the </a:t>
            </a:r>
            <a:r>
              <a:rPr lang="en-US" sz="1200"/>
              <a:t>Madison exit </a:t>
            </a:r>
            <a:r>
              <a:rPr lang="en-US" sz="1200" dirty="0"/>
              <a:t>and travel west. Travel 8 miles and the property will be on the right.</a:t>
            </a:r>
          </a:p>
        </p:txBody>
      </p:sp>
      <p:pic>
        <p:nvPicPr>
          <p:cNvPr id="5" name="0A47466C-1D1A-4775-BD97-6BFF3D1FCAC2" descr="139DF284-C224-4174-AFA6-2ED1C7542EA4">
            <a:extLst>
              <a:ext uri="{FF2B5EF4-FFF2-40B4-BE49-F238E27FC236}">
                <a16:creationId xmlns:a16="http://schemas.microsoft.com/office/drawing/2014/main" id="{3BECDAC6-E7D7-4901-ADAA-48E5217196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41" y="6761059"/>
            <a:ext cx="6795657" cy="236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266"/>
            <a:ext cx="6858000" cy="1621865"/>
          </a:xfrm>
          <a:prstGeom prst="rect">
            <a:avLst/>
          </a:prstGeom>
        </p:spPr>
      </p:pic>
      <p:sp>
        <p:nvSpPr>
          <p:cNvPr id="2" name="Title 1"/>
          <p:cNvSpPr>
            <a:spLocks noGrp="1"/>
          </p:cNvSpPr>
          <p:nvPr>
            <p:ph type="title"/>
          </p:nvPr>
        </p:nvSpPr>
        <p:spPr>
          <a:xfrm>
            <a:off x="355092" y="54198"/>
            <a:ext cx="6172200" cy="1524000"/>
          </a:xfrm>
        </p:spPr>
        <p:txBody>
          <a:bodyPr>
            <a:normAutofit/>
          </a:bodyPr>
          <a:lstStyle/>
          <a:p>
            <a:r>
              <a:rPr lang="en-US" sz="3600" dirty="0">
                <a:solidFill>
                  <a:schemeClr val="bg1"/>
                </a:solidFill>
              </a:rPr>
              <a:t>Madison County</a:t>
            </a:r>
            <a:br>
              <a:rPr lang="en-US" sz="3600" dirty="0">
                <a:solidFill>
                  <a:schemeClr val="bg1"/>
                </a:solidFill>
              </a:rPr>
            </a:br>
            <a:r>
              <a:rPr lang="en-US" sz="3600" dirty="0">
                <a:solidFill>
                  <a:schemeClr val="bg1"/>
                </a:solidFill>
              </a:rPr>
              <a:t>Homesite 4+/- Acres</a:t>
            </a:r>
            <a:endParaRPr lang="en-US" sz="36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845" y="1933844"/>
            <a:ext cx="3123616" cy="2438129"/>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4762" y="1933844"/>
            <a:ext cx="3250838" cy="2438129"/>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1192" y="4508115"/>
            <a:ext cx="3250838" cy="2438129"/>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969" y="4512960"/>
            <a:ext cx="3100491" cy="2433284"/>
          </a:xfrm>
          <a:prstGeom prst="rect">
            <a:avLst/>
          </a:prstGeom>
        </p:spPr>
      </p:pic>
      <p:sp>
        <p:nvSpPr>
          <p:cNvPr id="11" name="TextBox 10"/>
          <p:cNvSpPr txBox="1"/>
          <p:nvPr/>
        </p:nvSpPr>
        <p:spPr>
          <a:xfrm>
            <a:off x="326908" y="7010101"/>
            <a:ext cx="2310248" cy="200055"/>
          </a:xfrm>
          <a:prstGeom prst="rect">
            <a:avLst/>
          </a:prstGeom>
          <a:noFill/>
        </p:spPr>
        <p:txBody>
          <a:bodyPr wrap="none" rtlCol="0">
            <a:spAutoFit/>
          </a:bodyPr>
          <a:lstStyle/>
          <a:p>
            <a:r>
              <a:rPr lang="en-US" sz="700" dirty="0"/>
              <a:t>Information is believed to be accurate but not guaranteed</a:t>
            </a:r>
          </a:p>
        </p:txBody>
      </p:sp>
      <p:pic>
        <p:nvPicPr>
          <p:cNvPr id="12" name="Picture 11">
            <a:extLst>
              <a:ext uri="{FF2B5EF4-FFF2-40B4-BE49-F238E27FC236}">
                <a16:creationId xmlns:a16="http://schemas.microsoft.com/office/drawing/2014/main" id="{F8DB9B66-D75F-4AB2-88E8-320FBAE48B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881329"/>
            <a:ext cx="6858000" cy="2338871"/>
          </a:xfrm>
          <a:prstGeom prst="rect">
            <a:avLst/>
          </a:prstGeom>
        </p:spPr>
      </p:pic>
    </p:spTree>
    <p:extLst>
      <p:ext uri="{BB962C8B-B14F-4D97-AF65-F5344CB8AC3E}">
        <p14:creationId xmlns:p14="http://schemas.microsoft.com/office/powerpoint/2010/main" val="11078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3110" y="0"/>
            <a:ext cx="9122750" cy="5715000"/>
          </a:xfrm>
          <a:prstGeom prst="rect">
            <a:avLst/>
          </a:prstGeom>
        </p:spPr>
      </p:pic>
      <p:sp>
        <p:nvSpPr>
          <p:cNvPr id="4" name="TextBox 3"/>
          <p:cNvSpPr txBox="1"/>
          <p:nvPr/>
        </p:nvSpPr>
        <p:spPr>
          <a:xfrm>
            <a:off x="22964" y="5742140"/>
            <a:ext cx="2310248" cy="200055"/>
          </a:xfrm>
          <a:prstGeom prst="rect">
            <a:avLst/>
          </a:prstGeom>
          <a:noFill/>
        </p:spPr>
        <p:txBody>
          <a:bodyPr wrap="none" rtlCol="0">
            <a:spAutoFit/>
          </a:bodyPr>
          <a:lstStyle/>
          <a:p>
            <a:r>
              <a:rPr lang="en-US" sz="700" dirty="0"/>
              <a:t>Information is believed to be accurate but not guaranteed</a:t>
            </a:r>
          </a:p>
        </p:txBody>
      </p:sp>
      <p:sp>
        <p:nvSpPr>
          <p:cNvPr id="3" name="TextBox 2">
            <a:extLst>
              <a:ext uri="{FF2B5EF4-FFF2-40B4-BE49-F238E27FC236}">
                <a16:creationId xmlns:a16="http://schemas.microsoft.com/office/drawing/2014/main" id="{A13E0F73-BECB-4BEE-A5F3-E2232CCB4720}"/>
              </a:ext>
            </a:extLst>
          </p:cNvPr>
          <p:cNvSpPr txBox="1"/>
          <p:nvPr/>
        </p:nvSpPr>
        <p:spPr>
          <a:xfrm>
            <a:off x="1447800" y="5969335"/>
            <a:ext cx="4648200" cy="830997"/>
          </a:xfrm>
          <a:prstGeom prst="rect">
            <a:avLst/>
          </a:prstGeom>
          <a:noFill/>
        </p:spPr>
        <p:txBody>
          <a:bodyPr wrap="square" rtlCol="0">
            <a:spAutoFit/>
          </a:bodyPr>
          <a:lstStyle/>
          <a:p>
            <a:r>
              <a:rPr lang="en-US" sz="4800" dirty="0">
                <a:hlinkClick r:id="rId3"/>
              </a:rPr>
              <a:t>Interactive Map</a:t>
            </a:r>
            <a:endParaRPr lang="en-US" sz="4800" dirty="0"/>
          </a:p>
        </p:txBody>
      </p:sp>
      <p:pic>
        <p:nvPicPr>
          <p:cNvPr id="6" name="Picture 5">
            <a:extLst>
              <a:ext uri="{FF2B5EF4-FFF2-40B4-BE49-F238E27FC236}">
                <a16:creationId xmlns:a16="http://schemas.microsoft.com/office/drawing/2014/main" id="{B5615F1F-E589-4A2A-9AC3-29376964C7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05129"/>
            <a:ext cx="6858000" cy="2338871"/>
          </a:xfrm>
          <a:prstGeom prst="rect">
            <a:avLst/>
          </a:prstGeom>
        </p:spPr>
      </p:pic>
    </p:spTree>
    <p:extLst>
      <p:ext uri="{BB962C8B-B14F-4D97-AF65-F5344CB8AC3E}">
        <p14:creationId xmlns:p14="http://schemas.microsoft.com/office/powerpoint/2010/main" val="353466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5516"/>
            <a:ext cx="6858000" cy="5837108"/>
          </a:xfrm>
          <a:prstGeom prst="rect">
            <a:avLst/>
          </a:prstGeom>
        </p:spPr>
      </p:pic>
      <p:sp>
        <p:nvSpPr>
          <p:cNvPr id="4" name="TextBox 3"/>
          <p:cNvSpPr txBox="1"/>
          <p:nvPr/>
        </p:nvSpPr>
        <p:spPr>
          <a:xfrm>
            <a:off x="152400" y="5826228"/>
            <a:ext cx="2310248" cy="200055"/>
          </a:xfrm>
          <a:prstGeom prst="rect">
            <a:avLst/>
          </a:prstGeom>
          <a:noFill/>
        </p:spPr>
        <p:txBody>
          <a:bodyPr wrap="square" rtlCol="0">
            <a:spAutoFit/>
          </a:bodyPr>
          <a:lstStyle/>
          <a:p>
            <a:r>
              <a:rPr lang="en-US" sz="700" dirty="0"/>
              <a:t>Information is believed to be accurate but not guaranteed</a:t>
            </a:r>
          </a:p>
        </p:txBody>
      </p:sp>
      <p:sp>
        <p:nvSpPr>
          <p:cNvPr id="2" name="TextBox 1">
            <a:extLst>
              <a:ext uri="{FF2B5EF4-FFF2-40B4-BE49-F238E27FC236}">
                <a16:creationId xmlns:a16="http://schemas.microsoft.com/office/drawing/2014/main" id="{0B7B0397-FAF5-421B-B397-21C9E6D76283}"/>
              </a:ext>
            </a:extLst>
          </p:cNvPr>
          <p:cNvSpPr txBox="1"/>
          <p:nvPr/>
        </p:nvSpPr>
        <p:spPr>
          <a:xfrm>
            <a:off x="1828800" y="6146172"/>
            <a:ext cx="3709552" cy="769441"/>
          </a:xfrm>
          <a:prstGeom prst="rect">
            <a:avLst/>
          </a:prstGeom>
          <a:noFill/>
        </p:spPr>
        <p:txBody>
          <a:bodyPr wrap="square" rtlCol="0">
            <a:spAutoFit/>
          </a:bodyPr>
          <a:lstStyle/>
          <a:p>
            <a:r>
              <a:rPr lang="en-US" sz="4400" dirty="0"/>
              <a:t>TOPO MAP</a:t>
            </a:r>
          </a:p>
        </p:txBody>
      </p:sp>
      <p:pic>
        <p:nvPicPr>
          <p:cNvPr id="7" name="Picture 6">
            <a:extLst>
              <a:ext uri="{FF2B5EF4-FFF2-40B4-BE49-F238E27FC236}">
                <a16:creationId xmlns:a16="http://schemas.microsoft.com/office/drawing/2014/main" id="{762BE49D-8233-4BD8-AB15-8D57C886F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05129"/>
            <a:ext cx="6858000" cy="2338871"/>
          </a:xfrm>
          <a:prstGeom prst="rect">
            <a:avLst/>
          </a:prstGeom>
        </p:spPr>
      </p:pic>
    </p:spTree>
    <p:extLst>
      <p:ext uri="{BB962C8B-B14F-4D97-AF65-F5344CB8AC3E}">
        <p14:creationId xmlns:p14="http://schemas.microsoft.com/office/powerpoint/2010/main" val="266421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 y="0"/>
            <a:ext cx="8086480" cy="5094818"/>
          </a:xfrm>
          <a:prstGeom prst="rect">
            <a:avLst/>
          </a:prstGeom>
        </p:spPr>
      </p:pic>
      <p:pic>
        <p:nvPicPr>
          <p:cNvPr id="8" name="Picture 7">
            <a:extLst>
              <a:ext uri="{FF2B5EF4-FFF2-40B4-BE49-F238E27FC236}">
                <a16:creationId xmlns:a16="http://schemas.microsoft.com/office/drawing/2014/main" id="{6350E754-E02C-4F37-BA14-6F78508DB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252" y="5153107"/>
            <a:ext cx="6491748" cy="1435137"/>
          </a:xfrm>
          <a:prstGeom prst="rect">
            <a:avLst/>
          </a:prstGeom>
        </p:spPr>
      </p:pic>
      <p:sp>
        <p:nvSpPr>
          <p:cNvPr id="6" name="TextBox 5"/>
          <p:cNvSpPr txBox="1"/>
          <p:nvPr/>
        </p:nvSpPr>
        <p:spPr>
          <a:xfrm>
            <a:off x="152400" y="5105400"/>
            <a:ext cx="2310248" cy="200055"/>
          </a:xfrm>
          <a:prstGeom prst="rect">
            <a:avLst/>
          </a:prstGeom>
          <a:noFill/>
        </p:spPr>
        <p:txBody>
          <a:bodyPr wrap="none" rtlCol="0">
            <a:spAutoFit/>
          </a:bodyPr>
          <a:lstStyle/>
          <a:p>
            <a:r>
              <a:rPr lang="en-US" sz="700" dirty="0"/>
              <a:t>Information is believed to be accurate but not guaranteed</a:t>
            </a:r>
          </a:p>
        </p:txBody>
      </p:sp>
      <p:sp>
        <p:nvSpPr>
          <p:cNvPr id="9" name="TextBox 8">
            <a:extLst>
              <a:ext uri="{FF2B5EF4-FFF2-40B4-BE49-F238E27FC236}">
                <a16:creationId xmlns:a16="http://schemas.microsoft.com/office/drawing/2014/main" id="{C50954CE-2910-421A-8669-0F9AECC11F6E}"/>
              </a:ext>
            </a:extLst>
          </p:cNvPr>
          <p:cNvSpPr txBox="1"/>
          <p:nvPr/>
        </p:nvSpPr>
        <p:spPr>
          <a:xfrm>
            <a:off x="2209800" y="6377608"/>
            <a:ext cx="2310248" cy="707886"/>
          </a:xfrm>
          <a:prstGeom prst="rect">
            <a:avLst/>
          </a:prstGeom>
          <a:noFill/>
        </p:spPr>
        <p:txBody>
          <a:bodyPr wrap="square" rtlCol="0">
            <a:spAutoFit/>
          </a:bodyPr>
          <a:lstStyle/>
          <a:p>
            <a:r>
              <a:rPr lang="en-US" sz="4000" dirty="0"/>
              <a:t>Soil Map</a:t>
            </a:r>
          </a:p>
        </p:txBody>
      </p:sp>
      <p:pic>
        <p:nvPicPr>
          <p:cNvPr id="4" name="Picture 3">
            <a:extLst>
              <a:ext uri="{FF2B5EF4-FFF2-40B4-BE49-F238E27FC236}">
                <a16:creationId xmlns:a16="http://schemas.microsoft.com/office/drawing/2014/main" id="{7C2D1ED3-4EC8-4196-8508-FE7342B6BC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957529"/>
            <a:ext cx="6858000" cy="2338871"/>
          </a:xfrm>
          <a:prstGeom prst="rect">
            <a:avLst/>
          </a:prstGeom>
        </p:spPr>
      </p:pic>
    </p:spTree>
    <p:extLst>
      <p:ext uri="{BB962C8B-B14F-4D97-AF65-F5344CB8AC3E}">
        <p14:creationId xmlns:p14="http://schemas.microsoft.com/office/powerpoint/2010/main" val="150706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856" y="-20782"/>
            <a:ext cx="6837833" cy="5354782"/>
          </a:xfrm>
          <a:prstGeom prst="rect">
            <a:avLst/>
          </a:prstGeom>
        </p:spPr>
      </p:pic>
      <p:sp>
        <p:nvSpPr>
          <p:cNvPr id="4" name="TextBox 3"/>
          <p:cNvSpPr txBox="1"/>
          <p:nvPr/>
        </p:nvSpPr>
        <p:spPr>
          <a:xfrm>
            <a:off x="-13856" y="5354782"/>
            <a:ext cx="2310248" cy="200055"/>
          </a:xfrm>
          <a:prstGeom prst="rect">
            <a:avLst/>
          </a:prstGeom>
          <a:noFill/>
        </p:spPr>
        <p:txBody>
          <a:bodyPr wrap="none" rtlCol="0">
            <a:spAutoFit/>
          </a:bodyPr>
          <a:lstStyle/>
          <a:p>
            <a:r>
              <a:rPr lang="en-US" sz="700" dirty="0"/>
              <a:t>Information is believed to be accurate but not guaranteed</a:t>
            </a:r>
          </a:p>
        </p:txBody>
      </p:sp>
      <p:sp>
        <p:nvSpPr>
          <p:cNvPr id="2" name="TextBox 1">
            <a:extLst>
              <a:ext uri="{FF2B5EF4-FFF2-40B4-BE49-F238E27FC236}">
                <a16:creationId xmlns:a16="http://schemas.microsoft.com/office/drawing/2014/main" id="{26CD9518-1821-4DB2-8850-4196BDAA3608}"/>
              </a:ext>
            </a:extLst>
          </p:cNvPr>
          <p:cNvSpPr txBox="1"/>
          <p:nvPr/>
        </p:nvSpPr>
        <p:spPr>
          <a:xfrm>
            <a:off x="1295400" y="5696539"/>
            <a:ext cx="4918977" cy="769441"/>
          </a:xfrm>
          <a:prstGeom prst="rect">
            <a:avLst/>
          </a:prstGeom>
          <a:noFill/>
        </p:spPr>
        <p:txBody>
          <a:bodyPr wrap="square" rtlCol="0">
            <a:spAutoFit/>
          </a:bodyPr>
          <a:lstStyle/>
          <a:p>
            <a:r>
              <a:rPr lang="en-US" sz="4400" dirty="0"/>
              <a:t>OWNERSHIP MAP</a:t>
            </a:r>
          </a:p>
        </p:txBody>
      </p:sp>
      <p:pic>
        <p:nvPicPr>
          <p:cNvPr id="7" name="Picture 6">
            <a:extLst>
              <a:ext uri="{FF2B5EF4-FFF2-40B4-BE49-F238E27FC236}">
                <a16:creationId xmlns:a16="http://schemas.microsoft.com/office/drawing/2014/main" id="{F24853A7-AD16-4503-98FD-8908DC0F1B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05129"/>
            <a:ext cx="6858000" cy="2338871"/>
          </a:xfrm>
          <a:prstGeom prst="rect">
            <a:avLst/>
          </a:prstGeom>
        </p:spPr>
      </p:pic>
    </p:spTree>
    <p:extLst>
      <p:ext uri="{BB962C8B-B14F-4D97-AF65-F5344CB8AC3E}">
        <p14:creationId xmlns:p14="http://schemas.microsoft.com/office/powerpoint/2010/main" val="368000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030" y="0"/>
            <a:ext cx="6887029" cy="5096403"/>
          </a:xfrm>
          <a:prstGeom prst="rect">
            <a:avLst/>
          </a:prstGeom>
        </p:spPr>
      </p:pic>
      <p:sp>
        <p:nvSpPr>
          <p:cNvPr id="6" name="TextBox 5"/>
          <p:cNvSpPr txBox="1"/>
          <p:nvPr/>
        </p:nvSpPr>
        <p:spPr>
          <a:xfrm>
            <a:off x="400050" y="5867525"/>
            <a:ext cx="6057900" cy="523220"/>
          </a:xfrm>
          <a:prstGeom prst="rect">
            <a:avLst/>
          </a:prstGeom>
          <a:noFill/>
        </p:spPr>
        <p:txBody>
          <a:bodyPr wrap="square" rtlCol="0">
            <a:spAutoFit/>
          </a:bodyPr>
          <a:lstStyle/>
          <a:p>
            <a:r>
              <a:rPr lang="en-US" sz="1400" b="1" dirty="0"/>
              <a:t>Directions: </a:t>
            </a:r>
            <a:r>
              <a:rPr lang="en-US" sz="1400" dirty="0"/>
              <a:t>From I-55 take the Madison Exit and travel west. Go 8 Miles and the property will be on the right.</a:t>
            </a:r>
          </a:p>
        </p:txBody>
      </p:sp>
      <p:sp>
        <p:nvSpPr>
          <p:cNvPr id="7" name="TextBox 6"/>
          <p:cNvSpPr txBox="1"/>
          <p:nvPr/>
        </p:nvSpPr>
        <p:spPr>
          <a:xfrm>
            <a:off x="140276" y="5048802"/>
            <a:ext cx="2310248" cy="200055"/>
          </a:xfrm>
          <a:prstGeom prst="rect">
            <a:avLst/>
          </a:prstGeom>
          <a:noFill/>
        </p:spPr>
        <p:txBody>
          <a:bodyPr wrap="square" rtlCol="0">
            <a:spAutoFit/>
          </a:bodyPr>
          <a:lstStyle/>
          <a:p>
            <a:r>
              <a:rPr lang="en-US" sz="700" dirty="0"/>
              <a:t>Information is believed to be accurate but not guaranteed</a:t>
            </a:r>
          </a:p>
        </p:txBody>
      </p:sp>
      <p:sp>
        <p:nvSpPr>
          <p:cNvPr id="3" name="TextBox 2">
            <a:extLst>
              <a:ext uri="{FF2B5EF4-FFF2-40B4-BE49-F238E27FC236}">
                <a16:creationId xmlns:a16="http://schemas.microsoft.com/office/drawing/2014/main" id="{4E26BAD8-0782-48BB-BC53-CF58B4152546}"/>
              </a:ext>
            </a:extLst>
          </p:cNvPr>
          <p:cNvSpPr txBox="1"/>
          <p:nvPr/>
        </p:nvSpPr>
        <p:spPr>
          <a:xfrm>
            <a:off x="1295400" y="5143197"/>
            <a:ext cx="4610100" cy="769441"/>
          </a:xfrm>
          <a:prstGeom prst="rect">
            <a:avLst/>
          </a:prstGeom>
          <a:noFill/>
        </p:spPr>
        <p:txBody>
          <a:bodyPr wrap="square" rtlCol="0">
            <a:spAutoFit/>
          </a:bodyPr>
          <a:lstStyle/>
          <a:p>
            <a:r>
              <a:rPr lang="en-US" sz="4400" dirty="0"/>
              <a:t>DIRECTIONAL MAP</a:t>
            </a:r>
          </a:p>
        </p:txBody>
      </p:sp>
      <p:pic>
        <p:nvPicPr>
          <p:cNvPr id="5" name="Picture 4">
            <a:extLst>
              <a:ext uri="{FF2B5EF4-FFF2-40B4-BE49-F238E27FC236}">
                <a16:creationId xmlns:a16="http://schemas.microsoft.com/office/drawing/2014/main" id="{4C19849E-B4EC-4E2B-AAB4-C5C6A53C5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05129"/>
            <a:ext cx="6858000" cy="2338871"/>
          </a:xfrm>
          <a:prstGeom prst="rect">
            <a:avLst/>
          </a:prstGeom>
        </p:spPr>
      </p:pic>
    </p:spTree>
    <p:extLst>
      <p:ext uri="{BB962C8B-B14F-4D97-AF65-F5344CB8AC3E}">
        <p14:creationId xmlns:p14="http://schemas.microsoft.com/office/powerpoint/2010/main" val="3758776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235</Words>
  <Application>Microsoft Office PowerPoint</Application>
  <PresentationFormat>Letter Paper (8.5x11 in)</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Symbol</vt:lpstr>
      <vt:lpstr>Office Theme</vt:lpstr>
      <vt:lpstr> Great Homesite on 4+/- Acres Madison County, MS</vt:lpstr>
      <vt:lpstr>Madison County Homesite 4+/- Acres</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in Northeast Jackson – Investment property possibility</dc:title>
  <dc:creator>Anthony Bahou</dc:creator>
  <cp:lastModifiedBy>James Holt</cp:lastModifiedBy>
  <cp:revision>32</cp:revision>
  <cp:lastPrinted>2019-01-11T16:21:17Z</cp:lastPrinted>
  <dcterms:created xsi:type="dcterms:W3CDTF">2017-02-10T15:35:06Z</dcterms:created>
  <dcterms:modified xsi:type="dcterms:W3CDTF">2019-04-08T17:30:53Z</dcterms:modified>
</cp:coreProperties>
</file>